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34" r:id="rId2"/>
    <p:sldId id="258" r:id="rId3"/>
    <p:sldId id="332" r:id="rId4"/>
    <p:sldId id="319" r:id="rId5"/>
    <p:sldId id="289" r:id="rId6"/>
    <p:sldId id="257" r:id="rId7"/>
    <p:sldId id="320" r:id="rId8"/>
    <p:sldId id="333" r:id="rId9"/>
    <p:sldId id="300" r:id="rId10"/>
    <p:sldId id="305" r:id="rId11"/>
    <p:sldId id="307" r:id="rId12"/>
    <p:sldId id="281" r:id="rId13"/>
    <p:sldId id="322" r:id="rId14"/>
    <p:sldId id="282" r:id="rId15"/>
    <p:sldId id="260" r:id="rId16"/>
    <p:sldId id="330" r:id="rId17"/>
    <p:sldId id="324" r:id="rId18"/>
    <p:sldId id="32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6732B-CAB6-F648-A8EF-355BBC09AEA3}" v="535" dt="2021-09-29T21:48:06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15" autoAdjust="0"/>
    <p:restoredTop sz="94633"/>
  </p:normalViewPr>
  <p:slideViewPr>
    <p:cSldViewPr snapToGrid="0" snapToObjects="1">
      <p:cViewPr varScale="1">
        <p:scale>
          <a:sx n="121" d="100"/>
          <a:sy n="121" d="100"/>
        </p:scale>
        <p:origin x="9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lert, Eric (inglere)" userId="72d91b14-4527-4234-883c-b970bde64de2" providerId="ADAL" clId="{9AD6732B-CAB6-F648-A8EF-355BBC09AEA3}"/>
    <pc:docChg chg="undo custSel addSld delSld modSld sldOrd">
      <pc:chgData name="Inglert, Eric (inglere)" userId="72d91b14-4527-4234-883c-b970bde64de2" providerId="ADAL" clId="{9AD6732B-CAB6-F648-A8EF-355BBC09AEA3}" dt="2021-09-29T22:14:46.684" v="2802" actId="20577"/>
      <pc:docMkLst>
        <pc:docMk/>
      </pc:docMkLst>
      <pc:sldChg chg="modSp mod ord">
        <pc:chgData name="Inglert, Eric (inglere)" userId="72d91b14-4527-4234-883c-b970bde64de2" providerId="ADAL" clId="{9AD6732B-CAB6-F648-A8EF-355BBC09AEA3}" dt="2021-09-29T20:23:14.950" v="820" actId="20578"/>
        <pc:sldMkLst>
          <pc:docMk/>
          <pc:sldMk cId="2613188844" sldId="257"/>
        </pc:sldMkLst>
        <pc:spChg chg="mod">
          <ac:chgData name="Inglert, Eric (inglere)" userId="72d91b14-4527-4234-883c-b970bde64de2" providerId="ADAL" clId="{9AD6732B-CAB6-F648-A8EF-355BBC09AEA3}" dt="2021-09-29T17:07:37.222" v="143" actId="20577"/>
          <ac:spMkLst>
            <pc:docMk/>
            <pc:sldMk cId="2613188844" sldId="257"/>
            <ac:spMk id="4" creationId="{00000000-0000-0000-0000-000000000000}"/>
          </ac:spMkLst>
        </pc:spChg>
        <pc:spChg chg="mod">
          <ac:chgData name="Inglert, Eric (inglere)" userId="72d91b14-4527-4234-883c-b970bde64de2" providerId="ADAL" clId="{9AD6732B-CAB6-F648-A8EF-355BBC09AEA3}" dt="2021-09-29T17:27:08.537" v="379" actId="20577"/>
          <ac:spMkLst>
            <pc:docMk/>
            <pc:sldMk cId="2613188844" sldId="257"/>
            <ac:spMk id="5" creationId="{00000000-0000-0000-0000-000000000000}"/>
          </ac:spMkLst>
        </pc:spChg>
      </pc:sldChg>
      <pc:sldChg chg="modSp mod ord">
        <pc:chgData name="Inglert, Eric (inglere)" userId="72d91b14-4527-4234-883c-b970bde64de2" providerId="ADAL" clId="{9AD6732B-CAB6-F648-A8EF-355BBC09AEA3}" dt="2021-09-29T21:13:24.253" v="1501" actId="20578"/>
        <pc:sldMkLst>
          <pc:docMk/>
          <pc:sldMk cId="4282839246" sldId="258"/>
        </pc:sldMkLst>
        <pc:spChg chg="mod">
          <ac:chgData name="Inglert, Eric (inglere)" userId="72d91b14-4527-4234-883c-b970bde64de2" providerId="ADAL" clId="{9AD6732B-CAB6-F648-A8EF-355BBC09AEA3}" dt="2021-09-29T16:38:49.710" v="29" actId="255"/>
          <ac:spMkLst>
            <pc:docMk/>
            <pc:sldMk cId="4282839246" sldId="258"/>
            <ac:spMk id="5" creationId="{00000000-0000-0000-0000-000000000000}"/>
          </ac:spMkLst>
        </pc:spChg>
        <pc:spChg chg="mod">
          <ac:chgData name="Inglert, Eric (inglere)" userId="72d91b14-4527-4234-883c-b970bde64de2" providerId="ADAL" clId="{9AD6732B-CAB6-F648-A8EF-355BBC09AEA3}" dt="2021-09-29T16:35:37.299" v="24" actId="14100"/>
          <ac:spMkLst>
            <pc:docMk/>
            <pc:sldMk cId="4282839246" sldId="258"/>
            <ac:spMk id="6" creationId="{00000000-0000-0000-0000-000000000000}"/>
          </ac:spMkLst>
        </pc:spChg>
      </pc:sldChg>
      <pc:sldChg chg="modSp mod ord">
        <pc:chgData name="Inglert, Eric (inglere)" userId="72d91b14-4527-4234-883c-b970bde64de2" providerId="ADAL" clId="{9AD6732B-CAB6-F648-A8EF-355BBC09AEA3}" dt="2021-09-29T22:04:23.930" v="2650" actId="20577"/>
        <pc:sldMkLst>
          <pc:docMk/>
          <pc:sldMk cId="3863303396" sldId="260"/>
        </pc:sldMkLst>
        <pc:spChg chg="mod">
          <ac:chgData name="Inglert, Eric (inglere)" userId="72d91b14-4527-4234-883c-b970bde64de2" providerId="ADAL" clId="{9AD6732B-CAB6-F648-A8EF-355BBC09AEA3}" dt="2021-09-29T22:04:23.930" v="2650" actId="20577"/>
          <ac:spMkLst>
            <pc:docMk/>
            <pc:sldMk cId="3863303396" sldId="260"/>
            <ac:spMk id="3" creationId="{00000000-0000-0000-0000-000000000000}"/>
          </ac:spMkLst>
        </pc:spChg>
      </pc:sldChg>
      <pc:sldChg chg="del">
        <pc:chgData name="Inglert, Eric (inglere)" userId="72d91b14-4527-4234-883c-b970bde64de2" providerId="ADAL" clId="{9AD6732B-CAB6-F648-A8EF-355BBC09AEA3}" dt="2021-09-29T18:41:07.357" v="810" actId="2696"/>
        <pc:sldMkLst>
          <pc:docMk/>
          <pc:sldMk cId="1399178502" sldId="262"/>
        </pc:sldMkLst>
      </pc:sldChg>
      <pc:sldChg chg="del">
        <pc:chgData name="Inglert, Eric (inglere)" userId="72d91b14-4527-4234-883c-b970bde64de2" providerId="ADAL" clId="{9AD6732B-CAB6-F648-A8EF-355BBC09AEA3}" dt="2021-09-29T18:41:28.157" v="815" actId="2696"/>
        <pc:sldMkLst>
          <pc:docMk/>
          <pc:sldMk cId="3814042015" sldId="268"/>
        </pc:sldMkLst>
      </pc:sldChg>
      <pc:sldChg chg="del">
        <pc:chgData name="Inglert, Eric (inglere)" userId="72d91b14-4527-4234-883c-b970bde64de2" providerId="ADAL" clId="{9AD6732B-CAB6-F648-A8EF-355BBC09AEA3}" dt="2021-09-29T18:41:06.745" v="809" actId="2696"/>
        <pc:sldMkLst>
          <pc:docMk/>
          <pc:sldMk cId="2329372361" sldId="280"/>
        </pc:sldMkLst>
      </pc:sldChg>
      <pc:sldChg chg="ord">
        <pc:chgData name="Inglert, Eric (inglere)" userId="72d91b14-4527-4234-883c-b970bde64de2" providerId="ADAL" clId="{9AD6732B-CAB6-F648-A8EF-355BBC09AEA3}" dt="2021-09-29T21:16:00.535" v="1505" actId="20578"/>
        <pc:sldMkLst>
          <pc:docMk/>
          <pc:sldMk cId="1858678275" sldId="281"/>
        </pc:sldMkLst>
      </pc:sldChg>
      <pc:sldChg chg="ord">
        <pc:chgData name="Inglert, Eric (inglere)" userId="72d91b14-4527-4234-883c-b970bde64de2" providerId="ADAL" clId="{9AD6732B-CAB6-F648-A8EF-355BBC09AEA3}" dt="2021-09-29T22:05:45.333" v="2651" actId="20578"/>
        <pc:sldMkLst>
          <pc:docMk/>
          <pc:sldMk cId="3037651218" sldId="282"/>
        </pc:sldMkLst>
      </pc:sldChg>
      <pc:sldChg chg="del">
        <pc:chgData name="Inglert, Eric (inglere)" userId="72d91b14-4527-4234-883c-b970bde64de2" providerId="ADAL" clId="{9AD6732B-CAB6-F648-A8EF-355BBC09AEA3}" dt="2021-09-29T18:41:03.388" v="807" actId="2696"/>
        <pc:sldMkLst>
          <pc:docMk/>
          <pc:sldMk cId="668172485" sldId="283"/>
        </pc:sldMkLst>
      </pc:sldChg>
      <pc:sldChg chg="del">
        <pc:chgData name="Inglert, Eric (inglere)" userId="72d91b14-4527-4234-883c-b970bde64de2" providerId="ADAL" clId="{9AD6732B-CAB6-F648-A8EF-355BBC09AEA3}" dt="2021-09-29T18:41:09.102" v="811" actId="2696"/>
        <pc:sldMkLst>
          <pc:docMk/>
          <pc:sldMk cId="1749860109" sldId="284"/>
        </pc:sldMkLst>
      </pc:sldChg>
      <pc:sldChg chg="del">
        <pc:chgData name="Inglert, Eric (inglere)" userId="72d91b14-4527-4234-883c-b970bde64de2" providerId="ADAL" clId="{9AD6732B-CAB6-F648-A8EF-355BBC09AEA3}" dt="2021-09-29T18:41:05.288" v="808" actId="2696"/>
        <pc:sldMkLst>
          <pc:docMk/>
          <pc:sldMk cId="3676580377" sldId="285"/>
        </pc:sldMkLst>
      </pc:sldChg>
      <pc:sldChg chg="del">
        <pc:chgData name="Inglert, Eric (inglere)" userId="72d91b14-4527-4234-883c-b970bde64de2" providerId="ADAL" clId="{9AD6732B-CAB6-F648-A8EF-355BBC09AEA3}" dt="2021-09-29T17:32:21.867" v="381" actId="2696"/>
        <pc:sldMkLst>
          <pc:docMk/>
          <pc:sldMk cId="536360888" sldId="286"/>
        </pc:sldMkLst>
      </pc:sldChg>
      <pc:sldChg chg="del">
        <pc:chgData name="Inglert, Eric (inglere)" userId="72d91b14-4527-4234-883c-b970bde64de2" providerId="ADAL" clId="{9AD6732B-CAB6-F648-A8EF-355BBC09AEA3}" dt="2021-09-29T18:41:02.414" v="806" actId="2696"/>
        <pc:sldMkLst>
          <pc:docMk/>
          <pc:sldMk cId="2124870928" sldId="287"/>
        </pc:sldMkLst>
      </pc:sldChg>
      <pc:sldChg chg="del">
        <pc:chgData name="Inglert, Eric (inglere)" userId="72d91b14-4527-4234-883c-b970bde64de2" providerId="ADAL" clId="{9AD6732B-CAB6-F648-A8EF-355BBC09AEA3}" dt="2021-09-29T17:32:41.490" v="382" actId="2696"/>
        <pc:sldMkLst>
          <pc:docMk/>
          <pc:sldMk cId="3975473608" sldId="288"/>
        </pc:sldMkLst>
      </pc:sldChg>
      <pc:sldChg chg="modSp ord">
        <pc:chgData name="Inglert, Eric (inglere)" userId="72d91b14-4527-4234-883c-b970bde64de2" providerId="ADAL" clId="{9AD6732B-CAB6-F648-A8EF-355BBC09AEA3}" dt="2021-09-29T20:22:44.191" v="819" actId="20578"/>
        <pc:sldMkLst>
          <pc:docMk/>
          <pc:sldMk cId="3205307488" sldId="289"/>
        </pc:sldMkLst>
        <pc:spChg chg="mod">
          <ac:chgData name="Inglert, Eric (inglere)" userId="72d91b14-4527-4234-883c-b970bde64de2" providerId="ADAL" clId="{9AD6732B-CAB6-F648-A8EF-355BBC09AEA3}" dt="2021-09-29T16:45:46.128" v="91"/>
          <ac:spMkLst>
            <pc:docMk/>
            <pc:sldMk cId="3205307488" sldId="289"/>
            <ac:spMk id="4" creationId="{00000000-0000-0000-0000-000000000000}"/>
          </ac:spMkLst>
        </pc:spChg>
        <pc:picChg chg="mod">
          <ac:chgData name="Inglert, Eric (inglere)" userId="72d91b14-4527-4234-883c-b970bde64de2" providerId="ADAL" clId="{9AD6732B-CAB6-F648-A8EF-355BBC09AEA3}" dt="2021-09-29T17:28:52.864" v="380"/>
          <ac:picMkLst>
            <pc:docMk/>
            <pc:sldMk cId="3205307488" sldId="289"/>
            <ac:picMk id="6" creationId="{00000000-0000-0000-0000-000000000000}"/>
          </ac:picMkLst>
        </pc:picChg>
      </pc:sldChg>
      <pc:sldChg chg="add del">
        <pc:chgData name="Inglert, Eric (inglere)" userId="72d91b14-4527-4234-883c-b970bde64de2" providerId="ADAL" clId="{9AD6732B-CAB6-F648-A8EF-355BBC09AEA3}" dt="2021-09-29T17:35:30.196" v="411" actId="2696"/>
        <pc:sldMkLst>
          <pc:docMk/>
          <pc:sldMk cId="4006563708" sldId="290"/>
        </pc:sldMkLst>
      </pc:sldChg>
      <pc:sldChg chg="add del">
        <pc:chgData name="Inglert, Eric (inglere)" userId="72d91b14-4527-4234-883c-b970bde64de2" providerId="ADAL" clId="{9AD6732B-CAB6-F648-A8EF-355BBC09AEA3}" dt="2021-09-29T17:35:30.753" v="412" actId="2696"/>
        <pc:sldMkLst>
          <pc:docMk/>
          <pc:sldMk cId="3846534811" sldId="291"/>
        </pc:sldMkLst>
      </pc:sldChg>
      <pc:sldChg chg="add del">
        <pc:chgData name="Inglert, Eric (inglere)" userId="72d91b14-4527-4234-883c-b970bde64de2" providerId="ADAL" clId="{9AD6732B-CAB6-F648-A8EF-355BBC09AEA3}" dt="2021-09-29T17:35:31.668" v="413" actId="2696"/>
        <pc:sldMkLst>
          <pc:docMk/>
          <pc:sldMk cId="3177400804" sldId="292"/>
        </pc:sldMkLst>
      </pc:sldChg>
      <pc:sldChg chg="add del">
        <pc:chgData name="Inglert, Eric (inglere)" userId="72d91b14-4527-4234-883c-b970bde64de2" providerId="ADAL" clId="{9AD6732B-CAB6-F648-A8EF-355BBC09AEA3}" dt="2021-09-29T17:35:33.578" v="414" actId="2696"/>
        <pc:sldMkLst>
          <pc:docMk/>
          <pc:sldMk cId="187807483" sldId="293"/>
        </pc:sldMkLst>
      </pc:sldChg>
      <pc:sldChg chg="add del">
        <pc:chgData name="Inglert, Eric (inglere)" userId="72d91b14-4527-4234-883c-b970bde64de2" providerId="ADAL" clId="{9AD6732B-CAB6-F648-A8EF-355BBC09AEA3}" dt="2021-09-29T17:35:35.772" v="416" actId="2696"/>
        <pc:sldMkLst>
          <pc:docMk/>
          <pc:sldMk cId="114974278" sldId="295"/>
        </pc:sldMkLst>
      </pc:sldChg>
      <pc:sldChg chg="add del">
        <pc:chgData name="Inglert, Eric (inglere)" userId="72d91b14-4527-4234-883c-b970bde64de2" providerId="ADAL" clId="{9AD6732B-CAB6-F648-A8EF-355BBC09AEA3}" dt="2021-09-29T17:35:34.224" v="415" actId="2696"/>
        <pc:sldMkLst>
          <pc:docMk/>
          <pc:sldMk cId="3416824906" sldId="296"/>
        </pc:sldMkLst>
      </pc:sldChg>
      <pc:sldChg chg="add del">
        <pc:chgData name="Inglert, Eric (inglere)" userId="72d91b14-4527-4234-883c-b970bde64de2" providerId="ADAL" clId="{9AD6732B-CAB6-F648-A8EF-355BBC09AEA3}" dt="2021-09-29T17:35:38.358" v="417" actId="2696"/>
        <pc:sldMkLst>
          <pc:docMk/>
          <pc:sldMk cId="2300478665" sldId="297"/>
        </pc:sldMkLst>
      </pc:sldChg>
      <pc:sldChg chg="add del">
        <pc:chgData name="Inglert, Eric (inglere)" userId="72d91b14-4527-4234-883c-b970bde64de2" providerId="ADAL" clId="{9AD6732B-CAB6-F648-A8EF-355BBC09AEA3}" dt="2021-09-29T17:35:39.243" v="418" actId="2696"/>
        <pc:sldMkLst>
          <pc:docMk/>
          <pc:sldMk cId="4097268887" sldId="298"/>
        </pc:sldMkLst>
      </pc:sldChg>
      <pc:sldChg chg="add del">
        <pc:chgData name="Inglert, Eric (inglere)" userId="72d91b14-4527-4234-883c-b970bde64de2" providerId="ADAL" clId="{9AD6732B-CAB6-F648-A8EF-355BBC09AEA3}" dt="2021-09-29T17:35:40.431" v="419" actId="2696"/>
        <pc:sldMkLst>
          <pc:docMk/>
          <pc:sldMk cId="4208014069" sldId="299"/>
        </pc:sldMkLst>
      </pc:sldChg>
      <pc:sldChg chg="add del ord">
        <pc:chgData name="Inglert, Eric (inglere)" userId="72d91b14-4527-4234-883c-b970bde64de2" providerId="ADAL" clId="{9AD6732B-CAB6-F648-A8EF-355BBC09AEA3}" dt="2021-09-29T20:23:59.984" v="825" actId="20578"/>
        <pc:sldMkLst>
          <pc:docMk/>
          <pc:sldMk cId="2073542600" sldId="300"/>
        </pc:sldMkLst>
      </pc:sldChg>
      <pc:sldChg chg="add del">
        <pc:chgData name="Inglert, Eric (inglere)" userId="72d91b14-4527-4234-883c-b970bde64de2" providerId="ADAL" clId="{9AD6732B-CAB6-F648-A8EF-355BBC09AEA3}" dt="2021-09-29T17:35:47.457" v="420" actId="2696"/>
        <pc:sldMkLst>
          <pc:docMk/>
          <pc:sldMk cId="1190098429" sldId="301"/>
        </pc:sldMkLst>
      </pc:sldChg>
      <pc:sldChg chg="add del">
        <pc:chgData name="Inglert, Eric (inglere)" userId="72d91b14-4527-4234-883c-b970bde64de2" providerId="ADAL" clId="{9AD6732B-CAB6-F648-A8EF-355BBC09AEA3}" dt="2021-09-29T17:35:50.953" v="421" actId="2696"/>
        <pc:sldMkLst>
          <pc:docMk/>
          <pc:sldMk cId="4092067806" sldId="302"/>
        </pc:sldMkLst>
      </pc:sldChg>
      <pc:sldChg chg="add del">
        <pc:chgData name="Inglert, Eric (inglere)" userId="72d91b14-4527-4234-883c-b970bde64de2" providerId="ADAL" clId="{9AD6732B-CAB6-F648-A8EF-355BBC09AEA3}" dt="2021-09-29T17:35:52.833" v="422" actId="2696"/>
        <pc:sldMkLst>
          <pc:docMk/>
          <pc:sldMk cId="1051352928" sldId="303"/>
        </pc:sldMkLst>
      </pc:sldChg>
      <pc:sldChg chg="del">
        <pc:chgData name="Inglert, Eric (inglere)" userId="72d91b14-4527-4234-883c-b970bde64de2" providerId="ADAL" clId="{9AD6732B-CAB6-F648-A8EF-355BBC09AEA3}" dt="2021-09-29T20:28:28.596" v="848" actId="2696"/>
        <pc:sldMkLst>
          <pc:docMk/>
          <pc:sldMk cId="145291133" sldId="304"/>
        </pc:sldMkLst>
      </pc:sldChg>
      <pc:sldChg chg="add del ord">
        <pc:chgData name="Inglert, Eric (inglere)" userId="72d91b14-4527-4234-883c-b970bde64de2" providerId="ADAL" clId="{9AD6732B-CAB6-F648-A8EF-355BBC09AEA3}" dt="2021-09-29T20:23:53.391" v="824" actId="20578"/>
        <pc:sldMkLst>
          <pc:docMk/>
          <pc:sldMk cId="1875935292" sldId="305"/>
        </pc:sldMkLst>
      </pc:sldChg>
      <pc:sldChg chg="del">
        <pc:chgData name="Inglert, Eric (inglere)" userId="72d91b14-4527-4234-883c-b970bde64de2" providerId="ADAL" clId="{9AD6732B-CAB6-F648-A8EF-355BBC09AEA3}" dt="2021-09-29T17:36:06.986" v="423" actId="2696"/>
        <pc:sldMkLst>
          <pc:docMk/>
          <pc:sldMk cId="1275542390" sldId="306"/>
        </pc:sldMkLst>
      </pc:sldChg>
      <pc:sldChg chg="modSp mod setBg">
        <pc:chgData name="Inglert, Eric (inglere)" userId="72d91b14-4527-4234-883c-b970bde64de2" providerId="ADAL" clId="{9AD6732B-CAB6-F648-A8EF-355BBC09AEA3}" dt="2021-09-29T20:48:44.723" v="1108" actId="207"/>
        <pc:sldMkLst>
          <pc:docMk/>
          <pc:sldMk cId="1441236665" sldId="307"/>
        </pc:sldMkLst>
        <pc:spChg chg="mod">
          <ac:chgData name="Inglert, Eric (inglere)" userId="72d91b14-4527-4234-883c-b970bde64de2" providerId="ADAL" clId="{9AD6732B-CAB6-F648-A8EF-355BBC09AEA3}" dt="2021-09-29T20:48:44.723" v="1108" actId="207"/>
          <ac:spMkLst>
            <pc:docMk/>
            <pc:sldMk cId="1441236665" sldId="307"/>
            <ac:spMk id="4" creationId="{00000000-0000-0000-0000-000000000000}"/>
          </ac:spMkLst>
        </pc:spChg>
        <pc:picChg chg="mod">
          <ac:chgData name="Inglert, Eric (inglere)" userId="72d91b14-4527-4234-883c-b970bde64de2" providerId="ADAL" clId="{9AD6732B-CAB6-F648-A8EF-355BBC09AEA3}" dt="2021-09-29T18:36:18.823" v="785" actId="14826"/>
          <ac:picMkLst>
            <pc:docMk/>
            <pc:sldMk cId="1441236665" sldId="307"/>
            <ac:picMk id="6" creationId="{00000000-0000-0000-0000-000000000000}"/>
          </ac:picMkLst>
        </pc:picChg>
      </pc:sldChg>
      <pc:sldChg chg="del">
        <pc:chgData name="Inglert, Eric (inglere)" userId="72d91b14-4527-4234-883c-b970bde64de2" providerId="ADAL" clId="{9AD6732B-CAB6-F648-A8EF-355BBC09AEA3}" dt="2021-09-29T18:39:57.453" v="796" actId="2696"/>
        <pc:sldMkLst>
          <pc:docMk/>
          <pc:sldMk cId="2817168317" sldId="308"/>
        </pc:sldMkLst>
      </pc:sldChg>
      <pc:sldChg chg="del">
        <pc:chgData name="Inglert, Eric (inglere)" userId="72d91b14-4527-4234-883c-b970bde64de2" providerId="ADAL" clId="{9AD6732B-CAB6-F648-A8EF-355BBC09AEA3}" dt="2021-09-29T18:40:01.575" v="797" actId="2696"/>
        <pc:sldMkLst>
          <pc:docMk/>
          <pc:sldMk cId="1479874327" sldId="309"/>
        </pc:sldMkLst>
      </pc:sldChg>
      <pc:sldChg chg="del">
        <pc:chgData name="Inglert, Eric (inglere)" userId="72d91b14-4527-4234-883c-b970bde64de2" providerId="ADAL" clId="{9AD6732B-CAB6-F648-A8EF-355BBC09AEA3}" dt="2021-09-29T18:40:02.845" v="798" actId="2696"/>
        <pc:sldMkLst>
          <pc:docMk/>
          <pc:sldMk cId="467134411" sldId="310"/>
        </pc:sldMkLst>
      </pc:sldChg>
      <pc:sldChg chg="del">
        <pc:chgData name="Inglert, Eric (inglere)" userId="72d91b14-4527-4234-883c-b970bde64de2" providerId="ADAL" clId="{9AD6732B-CAB6-F648-A8EF-355BBC09AEA3}" dt="2021-09-29T18:40:05.894" v="799" actId="2696"/>
        <pc:sldMkLst>
          <pc:docMk/>
          <pc:sldMk cId="1705394628" sldId="311"/>
        </pc:sldMkLst>
      </pc:sldChg>
      <pc:sldChg chg="del">
        <pc:chgData name="Inglert, Eric (inglere)" userId="72d91b14-4527-4234-883c-b970bde64de2" providerId="ADAL" clId="{9AD6732B-CAB6-F648-A8EF-355BBC09AEA3}" dt="2021-09-29T18:40:07.197" v="800" actId="2696"/>
        <pc:sldMkLst>
          <pc:docMk/>
          <pc:sldMk cId="3046959648" sldId="312"/>
        </pc:sldMkLst>
      </pc:sldChg>
      <pc:sldChg chg="del">
        <pc:chgData name="Inglert, Eric (inglere)" userId="72d91b14-4527-4234-883c-b970bde64de2" providerId="ADAL" clId="{9AD6732B-CAB6-F648-A8EF-355BBC09AEA3}" dt="2021-09-29T18:40:09.876" v="801" actId="2696"/>
        <pc:sldMkLst>
          <pc:docMk/>
          <pc:sldMk cId="2761122979" sldId="313"/>
        </pc:sldMkLst>
      </pc:sldChg>
      <pc:sldChg chg="del">
        <pc:chgData name="Inglert, Eric (inglere)" userId="72d91b14-4527-4234-883c-b970bde64de2" providerId="ADAL" clId="{9AD6732B-CAB6-F648-A8EF-355BBC09AEA3}" dt="2021-09-29T20:29:37.798" v="853" actId="2696"/>
        <pc:sldMkLst>
          <pc:docMk/>
          <pc:sldMk cId="3238784312" sldId="314"/>
        </pc:sldMkLst>
      </pc:sldChg>
      <pc:sldChg chg="del">
        <pc:chgData name="Inglert, Eric (inglere)" userId="72d91b14-4527-4234-883c-b970bde64de2" providerId="ADAL" clId="{9AD6732B-CAB6-F648-A8EF-355BBC09AEA3}" dt="2021-09-29T18:40:53.203" v="803" actId="2696"/>
        <pc:sldMkLst>
          <pc:docMk/>
          <pc:sldMk cId="3690294853" sldId="315"/>
        </pc:sldMkLst>
      </pc:sldChg>
      <pc:sldChg chg="del">
        <pc:chgData name="Inglert, Eric (inglere)" userId="72d91b14-4527-4234-883c-b970bde64de2" providerId="ADAL" clId="{9AD6732B-CAB6-F648-A8EF-355BBC09AEA3}" dt="2021-09-29T18:40:54.091" v="804" actId="2696"/>
        <pc:sldMkLst>
          <pc:docMk/>
          <pc:sldMk cId="1889193589" sldId="316"/>
        </pc:sldMkLst>
      </pc:sldChg>
      <pc:sldChg chg="del">
        <pc:chgData name="Inglert, Eric (inglere)" userId="72d91b14-4527-4234-883c-b970bde64de2" providerId="ADAL" clId="{9AD6732B-CAB6-F648-A8EF-355BBC09AEA3}" dt="2021-09-29T18:40:50.347" v="802" actId="2696"/>
        <pc:sldMkLst>
          <pc:docMk/>
          <pc:sldMk cId="1534472980" sldId="317"/>
        </pc:sldMkLst>
      </pc:sldChg>
      <pc:sldChg chg="del">
        <pc:chgData name="Inglert, Eric (inglere)" userId="72d91b14-4527-4234-883c-b970bde64de2" providerId="ADAL" clId="{9AD6732B-CAB6-F648-A8EF-355BBC09AEA3}" dt="2021-09-29T18:40:54.879" v="805" actId="2696"/>
        <pc:sldMkLst>
          <pc:docMk/>
          <pc:sldMk cId="1512873608" sldId="318"/>
        </pc:sldMkLst>
      </pc:sldChg>
      <pc:sldChg chg="modSp mod ord">
        <pc:chgData name="Inglert, Eric (inglere)" userId="72d91b14-4527-4234-883c-b970bde64de2" providerId="ADAL" clId="{9AD6732B-CAB6-F648-A8EF-355BBC09AEA3}" dt="2021-09-29T20:22:40.483" v="818" actId="20578"/>
        <pc:sldMkLst>
          <pc:docMk/>
          <pc:sldMk cId="1109474530" sldId="319"/>
        </pc:sldMkLst>
        <pc:spChg chg="mod">
          <ac:chgData name="Inglert, Eric (inglere)" userId="72d91b14-4527-4234-883c-b970bde64de2" providerId="ADAL" clId="{9AD6732B-CAB6-F648-A8EF-355BBC09AEA3}" dt="2021-09-29T16:44:43.289" v="89" actId="20577"/>
          <ac:spMkLst>
            <pc:docMk/>
            <pc:sldMk cId="1109474530" sldId="319"/>
            <ac:spMk id="3" creationId="{00000000-0000-0000-0000-000000000000}"/>
          </ac:spMkLst>
        </pc:spChg>
      </pc:sldChg>
      <pc:sldChg chg="modSp mod ord">
        <pc:chgData name="Inglert, Eric (inglere)" userId="72d91b14-4527-4234-883c-b970bde64de2" providerId="ADAL" clId="{9AD6732B-CAB6-F648-A8EF-355BBC09AEA3}" dt="2021-09-29T20:23:28.329" v="821" actId="20578"/>
        <pc:sldMkLst>
          <pc:docMk/>
          <pc:sldMk cId="4201561662" sldId="320"/>
        </pc:sldMkLst>
        <pc:spChg chg="mod">
          <ac:chgData name="Inglert, Eric (inglere)" userId="72d91b14-4527-4234-883c-b970bde64de2" providerId="ADAL" clId="{9AD6732B-CAB6-F648-A8EF-355BBC09AEA3}" dt="2021-09-29T17:00:55.930" v="110" actId="20577"/>
          <ac:spMkLst>
            <pc:docMk/>
            <pc:sldMk cId="4201561662" sldId="320"/>
            <ac:spMk id="3" creationId="{00000000-0000-0000-0000-000000000000}"/>
          </ac:spMkLst>
        </pc:spChg>
      </pc:sldChg>
      <pc:sldChg chg="modSp mod">
        <pc:chgData name="Inglert, Eric (inglere)" userId="72d91b14-4527-4234-883c-b970bde64de2" providerId="ADAL" clId="{9AD6732B-CAB6-F648-A8EF-355BBC09AEA3}" dt="2021-09-29T22:14:46.684" v="2802" actId="20577"/>
        <pc:sldMkLst>
          <pc:docMk/>
          <pc:sldMk cId="1317388781" sldId="321"/>
        </pc:sldMkLst>
        <pc:spChg chg="mod">
          <ac:chgData name="Inglert, Eric (inglere)" userId="72d91b14-4527-4234-883c-b970bde64de2" providerId="ADAL" clId="{9AD6732B-CAB6-F648-A8EF-355BBC09AEA3}" dt="2021-09-29T22:14:46.684" v="2802" actId="20577"/>
          <ac:spMkLst>
            <pc:docMk/>
            <pc:sldMk cId="1317388781" sldId="321"/>
            <ac:spMk id="3" creationId="{00000000-0000-0000-0000-000000000000}"/>
          </ac:spMkLst>
        </pc:spChg>
      </pc:sldChg>
      <pc:sldChg chg="addSp modSp mod ord setBg">
        <pc:chgData name="Inglert, Eric (inglere)" userId="72d91b14-4527-4234-883c-b970bde64de2" providerId="ADAL" clId="{9AD6732B-CAB6-F648-A8EF-355BBC09AEA3}" dt="2021-09-29T20:59:36.040" v="1423" actId="1076"/>
        <pc:sldMkLst>
          <pc:docMk/>
          <pc:sldMk cId="671428829" sldId="322"/>
        </pc:sldMkLst>
        <pc:spChg chg="mod">
          <ac:chgData name="Inglert, Eric (inglere)" userId="72d91b14-4527-4234-883c-b970bde64de2" providerId="ADAL" clId="{9AD6732B-CAB6-F648-A8EF-355BBC09AEA3}" dt="2021-09-29T20:47:40.676" v="1106" actId="207"/>
          <ac:spMkLst>
            <pc:docMk/>
            <pc:sldMk cId="671428829" sldId="322"/>
            <ac:spMk id="4" creationId="{00000000-0000-0000-0000-000000000000}"/>
          </ac:spMkLst>
        </pc:spChg>
        <pc:spChg chg="mod">
          <ac:chgData name="Inglert, Eric (inglere)" userId="72d91b14-4527-4234-883c-b970bde64de2" providerId="ADAL" clId="{9AD6732B-CAB6-F648-A8EF-355BBC09AEA3}" dt="2021-09-29T20:58:42.461" v="1418" actId="20577"/>
          <ac:spMkLst>
            <pc:docMk/>
            <pc:sldMk cId="671428829" sldId="322"/>
            <ac:spMk id="5" creationId="{00000000-0000-0000-0000-000000000000}"/>
          </ac:spMkLst>
        </pc:spChg>
        <pc:picChg chg="add mod">
          <ac:chgData name="Inglert, Eric (inglere)" userId="72d91b14-4527-4234-883c-b970bde64de2" providerId="ADAL" clId="{9AD6732B-CAB6-F648-A8EF-355BBC09AEA3}" dt="2021-09-29T20:59:36.040" v="1423" actId="1076"/>
          <ac:picMkLst>
            <pc:docMk/>
            <pc:sldMk cId="671428829" sldId="322"/>
            <ac:picMk id="3" creationId="{B95FC7D0-0C2F-094D-AF83-26A5E9896759}"/>
          </ac:picMkLst>
        </pc:picChg>
      </pc:sldChg>
      <pc:sldChg chg="del">
        <pc:chgData name="Inglert, Eric (inglere)" userId="72d91b14-4527-4234-883c-b970bde64de2" providerId="ADAL" clId="{9AD6732B-CAB6-F648-A8EF-355BBC09AEA3}" dt="2021-09-29T20:29:00.986" v="849" actId="2696"/>
        <pc:sldMkLst>
          <pc:docMk/>
          <pc:sldMk cId="3712652915" sldId="323"/>
        </pc:sldMkLst>
      </pc:sldChg>
      <pc:sldChg chg="del">
        <pc:chgData name="Inglert, Eric (inglere)" userId="72d91b14-4527-4234-883c-b970bde64de2" providerId="ADAL" clId="{9AD6732B-CAB6-F648-A8EF-355BBC09AEA3}" dt="2021-09-29T20:29:13.801" v="850" actId="2696"/>
        <pc:sldMkLst>
          <pc:docMk/>
          <pc:sldMk cId="1476308567" sldId="325"/>
        </pc:sldMkLst>
      </pc:sldChg>
      <pc:sldChg chg="del">
        <pc:chgData name="Inglert, Eric (inglere)" userId="72d91b14-4527-4234-883c-b970bde64de2" providerId="ADAL" clId="{9AD6732B-CAB6-F648-A8EF-355BBC09AEA3}" dt="2021-09-29T20:29:15.717" v="851" actId="2696"/>
        <pc:sldMkLst>
          <pc:docMk/>
          <pc:sldMk cId="1426797934" sldId="326"/>
        </pc:sldMkLst>
      </pc:sldChg>
      <pc:sldChg chg="del">
        <pc:chgData name="Inglert, Eric (inglere)" userId="72d91b14-4527-4234-883c-b970bde64de2" providerId="ADAL" clId="{9AD6732B-CAB6-F648-A8EF-355BBC09AEA3}" dt="2021-09-29T20:28:24.299" v="847" actId="2696"/>
        <pc:sldMkLst>
          <pc:docMk/>
          <pc:sldMk cId="36698138" sldId="327"/>
        </pc:sldMkLst>
      </pc:sldChg>
      <pc:sldChg chg="del">
        <pc:chgData name="Inglert, Eric (inglere)" userId="72d91b14-4527-4234-883c-b970bde64de2" providerId="ADAL" clId="{9AD6732B-CAB6-F648-A8EF-355BBC09AEA3}" dt="2021-09-29T18:41:12.185" v="812" actId="2696"/>
        <pc:sldMkLst>
          <pc:docMk/>
          <pc:sldMk cId="3095929074" sldId="328"/>
        </pc:sldMkLst>
      </pc:sldChg>
      <pc:sldChg chg="del">
        <pc:chgData name="Inglert, Eric (inglere)" userId="72d91b14-4527-4234-883c-b970bde64de2" providerId="ADAL" clId="{9AD6732B-CAB6-F648-A8EF-355BBC09AEA3}" dt="2021-09-29T18:41:13.645" v="813" actId="2696"/>
        <pc:sldMkLst>
          <pc:docMk/>
          <pc:sldMk cId="3192908185" sldId="329"/>
        </pc:sldMkLst>
      </pc:sldChg>
      <pc:sldChg chg="del">
        <pc:chgData name="Inglert, Eric (inglere)" userId="72d91b14-4527-4234-883c-b970bde64de2" providerId="ADAL" clId="{9AD6732B-CAB6-F648-A8EF-355BBC09AEA3}" dt="2021-09-29T18:41:24.770" v="814" actId="2696"/>
        <pc:sldMkLst>
          <pc:docMk/>
          <pc:sldMk cId="2058292092" sldId="331"/>
        </pc:sldMkLst>
      </pc:sldChg>
      <pc:sldChg chg="ord">
        <pc:chgData name="Inglert, Eric (inglere)" userId="72d91b14-4527-4234-883c-b970bde64de2" providerId="ADAL" clId="{9AD6732B-CAB6-F648-A8EF-355BBC09AEA3}" dt="2021-09-29T16:45:19.303" v="90" actId="20578"/>
        <pc:sldMkLst>
          <pc:docMk/>
          <pc:sldMk cId="682107474" sldId="332"/>
        </pc:sldMkLst>
      </pc:sldChg>
      <pc:sldChg chg="ord">
        <pc:chgData name="Inglert, Eric (inglere)" userId="72d91b14-4527-4234-883c-b970bde64de2" providerId="ADAL" clId="{9AD6732B-CAB6-F648-A8EF-355BBC09AEA3}" dt="2021-09-29T20:23:35.746" v="822" actId="20578"/>
        <pc:sldMkLst>
          <pc:docMk/>
          <pc:sldMk cId="1722388224" sldId="333"/>
        </pc:sldMkLst>
      </pc:sldChg>
      <pc:sldChg chg="delSp modSp new mod">
        <pc:chgData name="Inglert, Eric (inglere)" userId="72d91b14-4527-4234-883c-b970bde64de2" providerId="ADAL" clId="{9AD6732B-CAB6-F648-A8EF-355BBC09AEA3}" dt="2021-09-29T21:13:49.076" v="1503" actId="478"/>
        <pc:sldMkLst>
          <pc:docMk/>
          <pc:sldMk cId="2440387363" sldId="334"/>
        </pc:sldMkLst>
        <pc:spChg chg="del">
          <ac:chgData name="Inglert, Eric (inglere)" userId="72d91b14-4527-4234-883c-b970bde64de2" providerId="ADAL" clId="{9AD6732B-CAB6-F648-A8EF-355BBC09AEA3}" dt="2021-09-29T21:13:49.076" v="1503" actId="478"/>
          <ac:spMkLst>
            <pc:docMk/>
            <pc:sldMk cId="2440387363" sldId="334"/>
            <ac:spMk id="2" creationId="{7FADDC4D-397A-2E44-8780-2474DE24C7A4}"/>
          </ac:spMkLst>
        </pc:spChg>
        <pc:spChg chg="mod">
          <ac:chgData name="Inglert, Eric (inglere)" userId="72d91b14-4527-4234-883c-b970bde64de2" providerId="ADAL" clId="{9AD6732B-CAB6-F648-A8EF-355BBC09AEA3}" dt="2021-09-29T21:13:32.606" v="1502"/>
          <ac:spMkLst>
            <pc:docMk/>
            <pc:sldMk cId="2440387363" sldId="334"/>
            <ac:spMk id="3" creationId="{16D72D0E-1390-F648-A9EF-3340FEB3C2E1}"/>
          </ac:spMkLst>
        </pc:spChg>
      </pc:sldChg>
      <pc:sldChg chg="add del">
        <pc:chgData name="Inglert, Eric (inglere)" userId="72d91b14-4527-4234-883c-b970bde64de2" providerId="ADAL" clId="{9AD6732B-CAB6-F648-A8EF-355BBC09AEA3}" dt="2021-09-29T20:48:33.839" v="1107" actId="2696"/>
        <pc:sldMkLst>
          <pc:docMk/>
          <pc:sldMk cId="2970035373" sldId="3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9722D-5522-9F4A-8A92-F51E56B153DF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15022-107E-8542-99E6-BF4D3E8A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3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8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8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7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7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2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2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20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62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1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3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6DDDC-CE5F-424B-B7BC-36DB5E5EC7E0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3A262-29BC-8B41-B128-39829970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6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2ve20PVNZ18?t=15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youtu.be/2KnnGeNrvdE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72D0E-1390-F648-A9EF-3340FEB3C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youtu.be</a:t>
            </a:r>
            <a:r>
              <a:rPr lang="en-US" dirty="0">
                <a:hlinkClick r:id="rId2"/>
              </a:rPr>
              <a:t>/2ve20PVNZ18?t=15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87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87" y="1143720"/>
            <a:ext cx="6032500" cy="4572000"/>
          </a:xfrm>
        </p:spPr>
      </p:pic>
    </p:spTree>
    <p:extLst>
      <p:ext uri="{BB962C8B-B14F-4D97-AF65-F5344CB8AC3E}">
        <p14:creationId xmlns:p14="http://schemas.microsoft.com/office/powerpoint/2010/main" val="187593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</a:rPr>
              <a:t>What’s on Second</a:t>
            </a:r>
            <a:br>
              <a:rPr lang="en-US" dirty="0">
                <a:latin typeface="Arial"/>
              </a:rPr>
            </a:br>
            <a:r>
              <a:rPr lang="en-US" sz="2000" i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utilitas</a:t>
            </a:r>
            <a:r>
              <a:rPr lang="en-US" sz="20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, </a:t>
            </a:r>
            <a:r>
              <a:rPr lang="en-US" sz="2000" i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firmitas</a:t>
            </a:r>
            <a:r>
              <a:rPr lang="en-US" sz="20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 and </a:t>
            </a:r>
            <a:r>
              <a:rPr lang="en-US" sz="2000" i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venustas</a:t>
            </a:r>
            <a:endParaRPr lang="en-US" sz="20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80267" y="2477137"/>
            <a:ext cx="3479800" cy="30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3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85800"/>
            <a:ext cx="5486400" cy="5486400"/>
          </a:xfrm>
        </p:spPr>
      </p:pic>
    </p:spTree>
    <p:extLst>
      <p:ext uri="{BB962C8B-B14F-4D97-AF65-F5344CB8AC3E}">
        <p14:creationId xmlns:p14="http://schemas.microsoft.com/office/powerpoint/2010/main" val="185867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rial"/>
              </a:rPr>
              <a:t>Third? I don’t know</a:t>
            </a:r>
            <a:br>
              <a:rPr lang="en-US" sz="4000" dirty="0">
                <a:latin typeface="Arial"/>
              </a:rPr>
            </a:br>
            <a:r>
              <a:rPr lang="en-US" sz="20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Frameworks, Heuristics and Rules of Thumb</a:t>
            </a:r>
            <a:endParaRPr lang="en-US" sz="20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My Toulmin Machine</a:t>
            </a:r>
          </a:p>
          <a:p>
            <a:pPr marL="0" indent="0">
              <a:buNone/>
            </a:pP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Arial"/>
                <a:cs typeface="Arial"/>
              </a:rPr>
              <a:t>Claim:</a:t>
            </a:r>
            <a:r>
              <a:rPr lang="en-US" dirty="0">
                <a:latin typeface="Arial"/>
                <a:cs typeface="Arial"/>
              </a:rPr>
              <a:t> What have you concluded about it all?</a:t>
            </a: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Arial"/>
                <a:cs typeface="Arial"/>
              </a:rPr>
              <a:t>Data: </a:t>
            </a:r>
            <a:r>
              <a:rPr lang="en-US" dirty="0">
                <a:latin typeface="Arial"/>
                <a:cs typeface="Arial"/>
              </a:rPr>
              <a:t>What is observable about the phenomenon?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Arial"/>
                <a:cs typeface="Arial"/>
              </a:rPr>
              <a:t>Warrant: </a:t>
            </a:r>
            <a:r>
              <a:rPr lang="en-US" dirty="0">
                <a:latin typeface="Arial"/>
                <a:cs typeface="Arial"/>
              </a:rPr>
              <a:t>How do you get there?</a:t>
            </a: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Arial"/>
                <a:cs typeface="Arial"/>
              </a:rPr>
              <a:t>Backing: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Why should you accept that connection?</a:t>
            </a: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Arial"/>
                <a:cs typeface="Arial"/>
              </a:rPr>
              <a:t>Qualifier: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How sure are you?</a:t>
            </a: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  <a:latin typeface="Arial"/>
                <a:cs typeface="Arial"/>
              </a:rPr>
              <a:t>Rebuttal: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What exceptions are there?</a:t>
            </a: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5FC7D0-0C2F-094D-AF83-26A5E989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13" y="1417638"/>
            <a:ext cx="2379391" cy="176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380736"/>
          </a:xfrm>
        </p:spPr>
      </p:pic>
    </p:spTree>
    <p:extLst>
      <p:ext uri="{BB962C8B-B14F-4D97-AF65-F5344CB8AC3E}">
        <p14:creationId xmlns:p14="http://schemas.microsoft.com/office/powerpoint/2010/main" val="3037651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/>
              </a:rPr>
              <a:t>Architectural engineering is the application of engineering principles and technology to building design and construction. Architectural engineers work together with architects and civil engineers but are unique in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  <a:latin typeface="Arial"/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/>
              </a:rPr>
              <a:t>both their skills and role as part of the building design team. </a:t>
            </a:r>
            <a:br>
              <a:rPr lang="en-US" sz="2000" dirty="0">
                <a:solidFill>
                  <a:schemeClr val="bg1">
                    <a:lumMod val="85000"/>
                  </a:schemeClr>
                </a:solidFill>
                <a:latin typeface="Arial"/>
              </a:rPr>
            </a:b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/>
              </a:rPr>
              <a:t>(Civil Engineers 2021)</a:t>
            </a:r>
          </a:p>
          <a:p>
            <a:pPr marL="0" indent="0" algn="r">
              <a:buNone/>
            </a:pPr>
            <a:endParaRPr lang="en-US" sz="2000" dirty="0">
              <a:latin typeface="Arial"/>
            </a:endParaRPr>
          </a:p>
          <a:p>
            <a:pPr marL="0" indent="0" algn="r">
              <a:buNone/>
            </a:pPr>
            <a:endParaRPr lang="en-US" sz="2000" dirty="0">
              <a:latin typeface="Arial"/>
            </a:endParaRPr>
          </a:p>
          <a:p>
            <a:pPr marL="0" indent="0" algn="r">
              <a:buNone/>
            </a:pPr>
            <a:endParaRPr lang="en-US" sz="2000" dirty="0">
              <a:latin typeface="Arial"/>
            </a:endParaRPr>
          </a:p>
          <a:p>
            <a:pPr marL="0" indent="0" algn="r">
              <a:buNone/>
            </a:pPr>
            <a:endParaRPr lang="en-US" sz="2000" dirty="0">
              <a:latin typeface="Arial"/>
            </a:endParaRPr>
          </a:p>
          <a:p>
            <a:pPr marL="0" indent="0" algn="r">
              <a:buNone/>
            </a:pPr>
            <a:r>
              <a:rPr lang="en-US" sz="2400" dirty="0">
                <a:latin typeface="Arial"/>
              </a:rPr>
              <a:t>Learning to Live with Ambiguity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C:</a:t>
            </a:r>
            <a:r>
              <a:rPr lang="en-US" sz="1400" dirty="0">
                <a:latin typeface="Arial"/>
              </a:rPr>
              <a:t> Design is an expansive process of asking creative questions about how to improve existing conditions.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D</a:t>
            </a:r>
            <a:r>
              <a:rPr lang="en-US" sz="1400" baseline="-2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1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:</a:t>
            </a:r>
            <a:r>
              <a:rPr lang="en-US" sz="1400" dirty="0">
                <a:latin typeface="Arial"/>
              </a:rPr>
              <a:t> Reductionism implies that phenomena are reducible to fundamental elements.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D</a:t>
            </a:r>
            <a:r>
              <a:rPr lang="en-US" sz="1400" baseline="-2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2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: </a:t>
            </a:r>
            <a:r>
              <a:rPr lang="en-US" sz="1400" dirty="0">
                <a:latin typeface="Arial"/>
              </a:rPr>
              <a:t>Gestalt theory implies that an organized whole is more than the sum of the elements.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W: </a:t>
            </a:r>
            <a:r>
              <a:rPr lang="en-US" sz="1400" dirty="0">
                <a:latin typeface="Arial"/>
              </a:rPr>
              <a:t>Creativity involves thinking with both objectivity and subjectivity.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B:</a:t>
            </a:r>
            <a:r>
              <a:rPr lang="en-US" sz="1400" dirty="0">
                <a:latin typeface="Arial"/>
              </a:rPr>
              <a:t> The complexity of problem solving defies simple, tidy, and singular explanations.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Q:</a:t>
            </a:r>
            <a:r>
              <a:rPr lang="en-US" sz="1400" dirty="0">
                <a:latin typeface="Arial"/>
              </a:rPr>
              <a:t> Confidence and buy-in from others about your solutions to a problem increases proportionally to the expansiveness and inclusivity of your processes.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R:</a:t>
            </a:r>
            <a:r>
              <a:rPr lang="en-US" sz="1400" dirty="0">
                <a:latin typeface="Arial"/>
              </a:rPr>
              <a:t> While problem definitions can benefit from reductive and simplifying processes, design solutions often ask more questions than are answered which can be uncomfortable.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30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0591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04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632" y="685800"/>
            <a:ext cx="5380736" cy="5380736"/>
          </a:xfrm>
        </p:spPr>
      </p:pic>
    </p:spTree>
    <p:extLst>
      <p:ext uri="{BB962C8B-B14F-4D97-AF65-F5344CB8AC3E}">
        <p14:creationId xmlns:p14="http://schemas.microsoft.com/office/powerpoint/2010/main" val="2540857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73956"/>
            <a:ext cx="8229600" cy="1401529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2400" dirty="0">
                <a:latin typeface="Arial"/>
              </a:rPr>
              <a:t>How Do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YOU</a:t>
            </a:r>
            <a:r>
              <a:rPr lang="en-US" sz="2400" dirty="0">
                <a:latin typeface="Arial"/>
              </a:rPr>
              <a:t> Design Your Architectural Engineering Path And Get To Where You Want To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</a:rPr>
              <a:t>BE</a:t>
            </a:r>
            <a:r>
              <a:rPr lang="en-US" sz="2400" dirty="0">
                <a:latin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73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4934547"/>
            <a:ext cx="7772400" cy="1069211"/>
          </a:xfrm>
        </p:spPr>
        <p:txBody>
          <a:bodyPr>
            <a:normAutofit fontScale="90000"/>
          </a:bodyPr>
          <a:lstStyle/>
          <a:p>
            <a:pPr algn="r"/>
            <a:r>
              <a:rPr lang="en-US" cap="none" dirty="0">
                <a:latin typeface="Arial"/>
              </a:rPr>
              <a:t>Slowly Is The Fastest Way </a:t>
            </a:r>
            <a:br>
              <a:rPr lang="en-US" cap="none" dirty="0">
                <a:latin typeface="Arial"/>
              </a:rPr>
            </a:br>
            <a:r>
              <a:rPr lang="en-US" sz="2700" cap="none" dirty="0">
                <a:latin typeface="Arial"/>
              </a:rPr>
              <a:t>To Get To Where You Want To Be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400" dirty="0">
                <a:latin typeface="Arial"/>
              </a:rPr>
              <a:t>Eric Todd Inglert, AIA</a:t>
            </a:r>
            <a:br>
              <a:rPr lang="en-US" sz="1800" dirty="0">
                <a:latin typeface="Arial"/>
              </a:rPr>
            </a:br>
            <a:r>
              <a:rPr lang="en-US" dirty="0">
                <a:latin typeface="Arial"/>
              </a:rPr>
              <a:t>AE1100 Introduction to Architectural Engineering</a:t>
            </a:r>
            <a:br>
              <a:rPr lang="en-US" sz="1800" dirty="0">
                <a:latin typeface="Arial"/>
              </a:rPr>
            </a:br>
            <a:r>
              <a:rPr lang="en-US" sz="1800" dirty="0">
                <a:latin typeface="Arial"/>
              </a:rPr>
              <a:t>  </a:t>
            </a:r>
            <a:r>
              <a:rPr lang="en-US" sz="1600" dirty="0">
                <a:latin typeface="Arial"/>
              </a:rPr>
              <a:t>University of Cincinnati | Baldwin 755 | 1 Oct 2021</a:t>
            </a:r>
          </a:p>
        </p:txBody>
      </p:sp>
    </p:spTree>
    <p:extLst>
      <p:ext uri="{BB962C8B-B14F-4D97-AF65-F5344CB8AC3E}">
        <p14:creationId xmlns:p14="http://schemas.microsoft.com/office/powerpoint/2010/main" val="4282839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isPrize1991_9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9144000" cy="40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0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In his 2019 Tony acceptance speech, the then 73-year-old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inspired viewers with his acceptance speech, where he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laid out his cardinal rules for success: “Surround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yourself with people whose eyes light up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when they see you coming,” and,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</a:b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“Slowly is the fastest way to get to where you want to be.” 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  <a:t>–André De Shields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</a:b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</a:b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</a:rPr>
            </a:br>
            <a:r>
              <a:rPr lang="en-US" sz="2000" dirty="0">
                <a:latin typeface="Arial"/>
              </a:rPr>
              <a:t>People often misquote his second cardinal rule, he says, and talk about where they want to “go” rather than where they want to “be.”								</a:t>
            </a:r>
            <a:r>
              <a:rPr lang="en-US" sz="1700" dirty="0">
                <a:latin typeface="Arial"/>
              </a:rPr>
              <a:t>(NPR. 2021. André de Shields)</a:t>
            </a:r>
          </a:p>
        </p:txBody>
      </p:sp>
    </p:spTree>
    <p:extLst>
      <p:ext uri="{BB962C8B-B14F-4D97-AF65-F5344CB8AC3E}">
        <p14:creationId xmlns:p14="http://schemas.microsoft.com/office/powerpoint/2010/main" val="11094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The Architect in the Room</a:t>
            </a:r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3001" y="2429416"/>
            <a:ext cx="4467225" cy="30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07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Who Do You Think You Are?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768986" cy="452596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900" dirty="0">
                <a:solidFill>
                  <a:srgbClr val="7F7F7F"/>
                </a:solidFill>
                <a:latin typeface="Arial"/>
                <a:cs typeface="Arial"/>
              </a:rPr>
              <a:t>Registered architect in the State of Ohio</a:t>
            </a:r>
          </a:p>
          <a:p>
            <a:pPr marL="0" indent="0">
              <a:buNone/>
            </a:pPr>
            <a:endParaRPr lang="en-US" sz="4900" dirty="0">
              <a:solidFill>
                <a:srgbClr val="7F7F7F"/>
              </a:solidFill>
              <a:latin typeface="Arial"/>
              <a:cs typeface="Arial"/>
            </a:endParaRPr>
          </a:p>
          <a:p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Associate Professor with Tenure at UC</a:t>
            </a:r>
          </a:p>
          <a:p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Assistant Department Head in CAECM</a:t>
            </a:r>
          </a:p>
          <a:p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BS Env. Des. and </a:t>
            </a:r>
            <a:r>
              <a:rPr lang="en-US" sz="4000" dirty="0" err="1">
                <a:solidFill>
                  <a:srgbClr val="7F7F7F"/>
                </a:solidFill>
                <a:latin typeface="Arial"/>
                <a:cs typeface="Arial"/>
              </a:rPr>
              <a:t>B’Arch</a:t>
            </a:r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. from BSU (1988)</a:t>
            </a:r>
          </a:p>
          <a:p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MBA UC (1996)</a:t>
            </a:r>
          </a:p>
          <a:p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Interested:</a:t>
            </a:r>
          </a:p>
          <a:p>
            <a:pPr lvl="1"/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Design Communications Media</a:t>
            </a:r>
          </a:p>
          <a:p>
            <a:pPr lvl="1"/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Architectural History and Design</a:t>
            </a:r>
          </a:p>
          <a:p>
            <a:pPr lvl="1"/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Building Information Modeling</a:t>
            </a:r>
          </a:p>
          <a:p>
            <a:pPr lvl="1"/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Real Estate Development and Finance</a:t>
            </a:r>
          </a:p>
          <a:p>
            <a:pPr lvl="1"/>
            <a:endParaRPr lang="en-US" sz="400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4900" dirty="0">
                <a:solidFill>
                  <a:srgbClr val="7F7F7F"/>
                </a:solidFill>
                <a:latin typeface="Arial"/>
                <a:cs typeface="Arial"/>
              </a:rPr>
              <a:t>Architectural Skills 1 &amp; 2 (AE1011-2)</a:t>
            </a:r>
          </a:p>
          <a:p>
            <a:pPr marL="457200" lvl="1" indent="0">
              <a:buNone/>
            </a:pPr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AE1011	Architectural Skills 1	</a:t>
            </a:r>
            <a:r>
              <a:rPr lang="en-US" sz="4000" dirty="0" err="1">
                <a:solidFill>
                  <a:srgbClr val="7F7F7F"/>
                </a:solidFill>
                <a:latin typeface="Arial"/>
                <a:cs typeface="Arial"/>
              </a:rPr>
              <a:t>Spr</a:t>
            </a:r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 2022</a:t>
            </a:r>
          </a:p>
          <a:p>
            <a:pPr marL="457200" lvl="1" indent="0">
              <a:buNone/>
            </a:pPr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AE1012	Architectural Skills 2	Fall 2022</a:t>
            </a:r>
          </a:p>
          <a:p>
            <a:pPr marL="457200" lvl="1" indent="0">
              <a:buNone/>
            </a:pPr>
            <a:r>
              <a:rPr lang="en-US" sz="4000" dirty="0">
                <a:solidFill>
                  <a:srgbClr val="7F7F7F"/>
                </a:solidFill>
                <a:latin typeface="Arial"/>
                <a:cs typeface="Arial"/>
              </a:rPr>
              <a:t>ARCH4005	Architectural Studio 2	Fall 2025</a:t>
            </a: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400" dirty="0">
              <a:latin typeface="Arial"/>
              <a:cs typeface="Arial"/>
            </a:endParaRPr>
          </a:p>
          <a:p>
            <a:pPr marL="0" indent="0" algn="r">
              <a:buNone/>
            </a:pPr>
            <a:r>
              <a:rPr lang="en-US" sz="5500" dirty="0">
                <a:latin typeface="Arial"/>
                <a:cs typeface="Arial"/>
              </a:rPr>
              <a:t>On sabbatical and writing a textbook for you: </a:t>
            </a:r>
            <a:r>
              <a:rPr lang="en-US" sz="4300" dirty="0">
                <a:latin typeface="Arial"/>
                <a:cs typeface="Arial"/>
              </a:rPr>
              <a:t>Contemporary Practices in Architectural Drawing and Illustration from </a:t>
            </a:r>
            <a:r>
              <a:rPr lang="en-US" sz="4300" dirty="0" err="1">
                <a:latin typeface="Arial"/>
                <a:cs typeface="Arial"/>
              </a:rPr>
              <a:t>Cognella</a:t>
            </a:r>
            <a:r>
              <a:rPr lang="en-US" sz="4300" dirty="0">
                <a:latin typeface="Arial"/>
                <a:cs typeface="Arial"/>
              </a:rPr>
              <a:t> Academic Publishing. </a:t>
            </a:r>
            <a:br>
              <a:rPr lang="en-US" sz="4300" dirty="0">
                <a:latin typeface="Arial"/>
                <a:cs typeface="Arial"/>
              </a:rPr>
            </a:br>
            <a:r>
              <a:rPr lang="en-US" sz="4300" dirty="0">
                <a:latin typeface="Arial"/>
                <a:cs typeface="Arial"/>
              </a:rPr>
              <a:t>(</a:t>
            </a:r>
            <a:r>
              <a:rPr lang="en-US" sz="4300" dirty="0" err="1">
                <a:latin typeface="Arial"/>
                <a:cs typeface="Arial"/>
              </a:rPr>
              <a:t>Inglert</a:t>
            </a:r>
            <a:r>
              <a:rPr lang="en-US" sz="4300" dirty="0">
                <a:latin typeface="Arial"/>
                <a:cs typeface="Arial"/>
              </a:rPr>
              <a:t> 2022)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56" y="1600200"/>
            <a:ext cx="31133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4614"/>
            <a:ext cx="8229600" cy="82327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latin typeface="Arial"/>
              </a:rPr>
              <a:t>one’s not half two. It’s two are halves of one:</a:t>
            </a:r>
          </a:p>
          <a:p>
            <a:pPr marL="0" indent="0" algn="r">
              <a:buNone/>
            </a:pPr>
            <a:r>
              <a:rPr lang="en-US" sz="1700" dirty="0">
                <a:latin typeface="Arial"/>
              </a:rPr>
              <a:t>(</a:t>
            </a:r>
            <a:r>
              <a:rPr lang="en-US" sz="1700" dirty="0" err="1">
                <a:latin typeface="Arial"/>
              </a:rPr>
              <a:t>e.e.</a:t>
            </a:r>
            <a:r>
              <a:rPr lang="en-US" sz="1700" dirty="0">
                <a:latin typeface="Arial"/>
              </a:rPr>
              <a:t> cummings)</a:t>
            </a:r>
          </a:p>
        </p:txBody>
      </p:sp>
    </p:spTree>
    <p:extLst>
      <p:ext uri="{BB962C8B-B14F-4D97-AF65-F5344CB8AC3E}">
        <p14:creationId xmlns:p14="http://schemas.microsoft.com/office/powerpoint/2010/main" val="42015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8" y="785285"/>
            <a:ext cx="3893820" cy="5250180"/>
          </a:xfrm>
        </p:spPr>
      </p:pic>
      <p:pic>
        <p:nvPicPr>
          <p:cNvPr id="7" name="Content Placeholder 6" descr="Screen Shot 2016-09-08 at 10.44.02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" b="3013"/>
          <a:stretch>
            <a:fillRect/>
          </a:stretch>
        </p:blipFill>
        <p:spPr>
          <a:xfrm>
            <a:off x="4785783" y="880532"/>
            <a:ext cx="3878580" cy="4346617"/>
          </a:xfrm>
        </p:spPr>
      </p:pic>
    </p:spTree>
    <p:extLst>
      <p:ext uri="{BB962C8B-B14F-4D97-AF65-F5344CB8AC3E}">
        <p14:creationId xmlns:p14="http://schemas.microsoft.com/office/powerpoint/2010/main" val="17223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12" y="1135799"/>
            <a:ext cx="6083300" cy="4572000"/>
          </a:xfrm>
        </p:spPr>
      </p:pic>
    </p:spTree>
    <p:extLst>
      <p:ext uri="{BB962C8B-B14F-4D97-AF65-F5344CB8AC3E}">
        <p14:creationId xmlns:p14="http://schemas.microsoft.com/office/powerpoint/2010/main" val="2073542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5071</TotalTime>
  <Words>583</Words>
  <Application>Microsoft Macintosh PowerPoint</Application>
  <PresentationFormat>On-screen Show (4:3)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Slowly Is The Fastest Way  To Get To Where You Want To Be</vt:lpstr>
      <vt:lpstr>PowerPoint Presentation</vt:lpstr>
      <vt:lpstr>PowerPoint Presentation</vt:lpstr>
      <vt:lpstr>The Architect in the Room</vt:lpstr>
      <vt:lpstr>Who Do You Think You Are?</vt:lpstr>
      <vt:lpstr>PowerPoint Presentation</vt:lpstr>
      <vt:lpstr>PowerPoint Presentation</vt:lpstr>
      <vt:lpstr>PowerPoint Presentation</vt:lpstr>
      <vt:lpstr>PowerPoint Presentation</vt:lpstr>
      <vt:lpstr>What’s on Second utilitas, firmitas and venustas</vt:lpstr>
      <vt:lpstr>PowerPoint Presentation</vt:lpstr>
      <vt:lpstr>Third? I don’t know Frameworks, Heuristics and Rules of Thumb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Cincinnati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Inglert</dc:creator>
  <cp:lastModifiedBy>Inglert, Eric (inglere)</cp:lastModifiedBy>
  <cp:revision>99</cp:revision>
  <dcterms:created xsi:type="dcterms:W3CDTF">2014-09-27T14:36:42Z</dcterms:created>
  <dcterms:modified xsi:type="dcterms:W3CDTF">2021-09-29T22:15:05Z</dcterms:modified>
</cp:coreProperties>
</file>